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Unbounded"/>
      <p:regular r:id="rId16"/>
    </p:embeddedFont>
    <p:embeddedFont>
      <p:font typeface="Unbounded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8394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Прокси-серверы и контент-фильтры: Защита и контроль интернет-трафика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13672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современном мире, где интернет стал неотъемлемой частью жизни, контроль трафика с помощью прокси-серверов и контент-фильтров приобретает все большее значение. Эти технологии обеспечивают безопасность, анонимность и контроль доступа к интернет-ресурсам, защищая корпоративные сети и повышая производительность.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260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Прокси-серверы: Посредники в интернет-мире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07143"/>
            <a:ext cx="33625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Как это работает?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8828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Прокси-сервер — это сервер, который действует как посредник между пользователем и интернет-ресурсом. Запросы пользователя проходят через прокси-сервер, который проверяет их и решает, разрешить ли доступ к ресурсу.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07143"/>
            <a:ext cx="44498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Задачи прокси-сервера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8828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Анонимность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8304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Кеширование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2726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Контроль доступа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7148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Фильтрация контента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5668" y="721043"/>
            <a:ext cx="7972663" cy="1045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Контент-фильтры: Защита от нежелательного контента</a:t>
            </a:r>
            <a:endParaRPr lang="en-US" sz="3250" dirty="0"/>
          </a:p>
        </p:txBody>
      </p:sp>
      <p:sp>
        <p:nvSpPr>
          <p:cNvPr id="4" name="Shape 1"/>
          <p:cNvSpPr/>
          <p:nvPr/>
        </p:nvSpPr>
        <p:spPr>
          <a:xfrm>
            <a:off x="585668" y="2017871"/>
            <a:ext cx="7972663" cy="1247180"/>
          </a:xfrm>
          <a:prstGeom prst="roundRect">
            <a:avLst>
              <a:gd name="adj" fmla="val 563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60571" y="2192774"/>
            <a:ext cx="3775710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Фильтрация по категориям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60571" y="2554605"/>
            <a:ext cx="7622858" cy="535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Контент-фильтры могут блокировать доступ к определенным категориям сайтов, например, порнографии, социальным сетям или играм.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585668" y="3432334"/>
            <a:ext cx="7972663" cy="1247180"/>
          </a:xfrm>
          <a:prstGeom prst="roundRect">
            <a:avLst>
              <a:gd name="adj" fmla="val 563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0571" y="3607237"/>
            <a:ext cx="4706303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Фильтрация по ключевым словам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60571" y="3969067"/>
            <a:ext cx="7622858" cy="535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Фильтры могут анализировать страницы на наличие определенных слов или фраз и блокировать такие сайты.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585668" y="4846796"/>
            <a:ext cx="7972663" cy="1247180"/>
          </a:xfrm>
          <a:prstGeom prst="roundRect">
            <a:avLst>
              <a:gd name="adj" fmla="val 563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0571" y="5021699"/>
            <a:ext cx="3358634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Фильтрация по времени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60571" y="5383530"/>
            <a:ext cx="7622858" cy="535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Контент-фильтры могут ограничивать доступ к определенным сайтам в определенные часы, например, блокировка социальных сетей в рабочее время.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585668" y="6261259"/>
            <a:ext cx="7972663" cy="1247180"/>
          </a:xfrm>
          <a:prstGeom prst="roundRect">
            <a:avLst>
              <a:gd name="adj" fmla="val 563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0571" y="6436162"/>
            <a:ext cx="2327910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URL-фильтрация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60571" y="6797993"/>
            <a:ext cx="7622858" cy="535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Фильтрация по URL позволяет блокировать конкретные сайты или страницы, например, можно заблокировать доступ только к сайтам с определенным доменом.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1999" y="590907"/>
            <a:ext cx="7640003" cy="1343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Преимущества контент-фильтров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1999" y="2497931"/>
            <a:ext cx="483394" cy="483394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9876" y="2578418"/>
            <a:ext cx="167640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450181" y="2497931"/>
            <a:ext cx="3014424" cy="1007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Защита от вредоносных сайтов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450181" y="3634026"/>
            <a:ext cx="3014424" cy="1375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Блокировка сайтов с вирусами, фишингом или другим вредоносным контентом.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9394" y="2497931"/>
            <a:ext cx="483394" cy="483394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86432" y="2578418"/>
            <a:ext cx="269200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5377577" y="2497931"/>
            <a:ext cx="3014424" cy="1007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Повышение производительности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377577" y="3634026"/>
            <a:ext cx="3014424" cy="2063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Блокировка доступа к нерабочим сайтам, таким как социальные сети или видеохостинги, помогает уменьшить нагрузку на сеть.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51999" y="6153626"/>
            <a:ext cx="483394" cy="483394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58441" y="6234113"/>
            <a:ext cx="270510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450181" y="6153626"/>
            <a:ext cx="6941820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Контроль за использованием интернета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450181" y="6953964"/>
            <a:ext cx="6941820" cy="687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Позволяет родителям или организациям контролировать, какие сайты доступны детям или сотрудникам.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5177" y="541139"/>
            <a:ext cx="7766447" cy="1845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Пример работы прокси-сервера с контент-фильтром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175177" y="2681526"/>
            <a:ext cx="147518" cy="740212"/>
          </a:xfrm>
          <a:prstGeom prst="roundRect">
            <a:avLst>
              <a:gd name="adj" fmla="val 5603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7851" y="2681526"/>
            <a:ext cx="2460069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Запрос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617851" y="3106936"/>
            <a:ext cx="7323773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Сотрудник открывает браузер и пытается зайти на сайт.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470332" y="3618548"/>
            <a:ext cx="147518" cy="1055013"/>
          </a:xfrm>
          <a:prstGeom prst="roundRect">
            <a:avLst>
              <a:gd name="adj" fmla="val 5603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13007" y="3618548"/>
            <a:ext cx="2460069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Проверка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913007" y="4043958"/>
            <a:ext cx="7028617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Запрос проходит через прокси-сервер, который проверяет, разрешен ли доступ к этому сайту.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765608" y="4870371"/>
            <a:ext cx="147518" cy="1055013"/>
          </a:xfrm>
          <a:prstGeom prst="roundRect">
            <a:avLst>
              <a:gd name="adj" fmla="val 5603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208282" y="4870371"/>
            <a:ext cx="2460069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Ответ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7208282" y="5295781"/>
            <a:ext cx="6733342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Если сайт разрешен, прокси-сервер отправляет запрос в интернет, а ответ от сайта возвращается через прокси-сервер.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060763" y="6122194"/>
            <a:ext cx="147518" cy="1369814"/>
          </a:xfrm>
          <a:prstGeom prst="roundRect">
            <a:avLst>
              <a:gd name="adj" fmla="val 5603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503438" y="6122194"/>
            <a:ext cx="2460069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Кеширование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503438" y="6547604"/>
            <a:ext cx="6438186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Если прокси-сервер настроен для кеширования, он может сохранить копию страницы для ускорения доступа при последующих запросах.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6946" y="821769"/>
            <a:ext cx="8022908" cy="1501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900"/>
              </a:lnSpc>
              <a:buNone/>
            </a:pPr>
            <a:r>
              <a:rPr lang="en-US" sz="3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Преимущества использования прокси-серверов и контент-фильтров</a:t>
            </a:r>
            <a:endParaRPr lang="en-US" sz="3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946" y="2563178"/>
            <a:ext cx="400407" cy="40040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6946" y="3123724"/>
            <a:ext cx="2002155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Безопасность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6046946" y="3470077"/>
            <a:ext cx="2514124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Прокси-серверы могут блокировать подозрительный трафик, предотвращая возможные атаки или заражение вредоносным ПО.</a:t>
            </a:r>
            <a:endParaRPr lang="en-US" sz="12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1219" y="2563178"/>
            <a:ext cx="400407" cy="40040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01219" y="3123724"/>
            <a:ext cx="2514243" cy="500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Мониторинг трафика</a:t>
            </a:r>
            <a:endParaRPr lang="en-US" sz="1550" dirty="0"/>
          </a:p>
        </p:txBody>
      </p:sp>
      <p:sp>
        <p:nvSpPr>
          <p:cNvPr id="9" name="Text 4"/>
          <p:cNvSpPr/>
          <p:nvPr/>
        </p:nvSpPr>
        <p:spPr>
          <a:xfrm>
            <a:off x="8801219" y="3720346"/>
            <a:ext cx="2514243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Прокси-серверы позволяют отслеживать, какие ресурсы посещают пользователи, и генерировать отчеты для анализа.</a:t>
            </a:r>
            <a:endParaRPr lang="en-US" sz="12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5611" y="2563178"/>
            <a:ext cx="400407" cy="40040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55611" y="3123724"/>
            <a:ext cx="2514124" cy="500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Управление доступом</a:t>
            </a:r>
            <a:endParaRPr lang="en-US" sz="1550" dirty="0"/>
          </a:p>
        </p:txBody>
      </p:sp>
      <p:sp>
        <p:nvSpPr>
          <p:cNvPr id="12" name="Text 6"/>
          <p:cNvSpPr/>
          <p:nvPr/>
        </p:nvSpPr>
        <p:spPr>
          <a:xfrm>
            <a:off x="11555611" y="3720346"/>
            <a:ext cx="2514124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Компании могут устанавливать ограничения на доступ к определенным сайтам, повышая продуктивность сотрудников.</a:t>
            </a:r>
            <a:endParaRPr lang="en-US" sz="12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6946" y="5481876"/>
            <a:ext cx="400407" cy="40040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46946" y="6042422"/>
            <a:ext cx="2514124" cy="500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Ускорение доступа</a:t>
            </a:r>
            <a:endParaRPr lang="en-US" sz="1550" dirty="0"/>
          </a:p>
        </p:txBody>
      </p:sp>
      <p:sp>
        <p:nvSpPr>
          <p:cNvPr id="15" name="Text 8"/>
          <p:cNvSpPr/>
          <p:nvPr/>
        </p:nvSpPr>
        <p:spPr>
          <a:xfrm>
            <a:off x="6046946" y="6639044"/>
            <a:ext cx="2514124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Кеширование позволяет снизить задержки при загрузке часто посещаемых сайтов.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657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Дополнительные преимущества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23442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Прокси-серверы и контент-фильтры предоставляют ценные данные для анализа интернет-трафика. Они позволяют отслеживать, какие сайты посещают пользователи, какие ресурсы они используют, и какие типы контента они потребляют. Эта информация может быть использована для оптимизации сети, повышения производительности и принятия более обоснованных решений в области безопасности.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8427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Будущее контроля трафика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41990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будущем контроль трафика будет развиваться в сторону более интеллектуальных и автоматизированных решений. Искусственный интеллект и машинное обучение будут использоваться для более точной фильтрации контента, обнаружения угроз и оптимизации производительности сети. Новые технологии, такие как блокчейн, также могут быть интегрированы в системы контроля трафика для повышения безопасности и прозрачности.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284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Заключение: Важность контроля трафика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59342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Контроль трафика с помощью прокси-серверов и контент-фильтров является важной частью стратегии безопасности и управления сетью. Эти технологии не только помогают скрыть личные данные пользователей и улучшить производительность сети, но и защищают от вредоносных сайтов, а контент-фильтры — от нежелательных интернет-ресурсов.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2025-02-06T17:58:48Z</dcterms:created>
  <dcterms:modified xsi:type="dcterms:W3CDTF">2025-02-06T17:58:48Z</dcterms:modified>
</cp:coreProperties>
</file>